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64" r:id="rId6"/>
    <p:sldId id="265" r:id="rId7"/>
    <p:sldId id="266" r:id="rId8"/>
    <p:sldId id="267" r:id="rId9"/>
    <p:sldId id="262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80F408-7850-4E63-9B9C-7CE4B7098B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320001-42E1-4DF7-887C-90D4592586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     Челябинск – Семья и город растём вместе!</a:t>
            </a:r>
            <a:endParaRPr lang="ru-RU" sz="6600" dirty="0"/>
          </a:p>
        </p:txBody>
      </p:sp>
      <p:pic>
        <p:nvPicPr>
          <p:cNvPr id="1026" name="Picture 2" descr="C:\Users\User\Pictures\Марина  З\челябинск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9488"/>
            <a:ext cx="4968552" cy="33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Мои документы\КОНКУРСЫ\Конкурс городов 2017\логотип 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Марина  З\g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237401" cy="15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9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8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2010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задание № 3</a:t>
            </a:r>
            <a:br>
              <a:rPr lang="ru-RU" dirty="0" smtClean="0"/>
            </a:br>
            <a:r>
              <a:rPr lang="ru-RU" dirty="0" smtClean="0"/>
              <a:t>«Семейное подспорье»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Pictures\se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74" y="1481033"/>
            <a:ext cx="7056784" cy="51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6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73616" cy="187220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размещение в СМИ и иных информационных ресурсах регулярно обновляемый список товаров или услуг, в которых нуждаются семьи с детьми, находящиеся в трудной жизненной ситуации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городе Челябинске  в течение  пяти лет успешно функционирует некоммерческая организация Центр защиты семьи, материнства и детства «Берег». С 2014 года на сайте организации и  в группе «</a:t>
            </a:r>
            <a:r>
              <a:rPr lang="ru-RU" dirty="0" err="1" smtClean="0"/>
              <a:t>Вконтакте</a:t>
            </a:r>
            <a:r>
              <a:rPr lang="ru-RU" dirty="0" smtClean="0"/>
              <a:t>» создан ресурс, регулярно обновляемый список товаров и услуг, в которых нуждаются семьи с детьми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95" y="2570882"/>
            <a:ext cx="3810445" cy="3810445"/>
          </a:xfrm>
        </p:spPr>
      </p:pic>
    </p:spTree>
    <p:extLst>
      <p:ext uri="{BB962C8B-B14F-4D97-AF65-F5344CB8AC3E}">
        <p14:creationId xmlns:p14="http://schemas.microsoft.com/office/powerpoint/2010/main" val="335999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640958" cy="540059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размещения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72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ои документы\КОНКУРСЫ\Конкурс городов 2017\скрины для презентации\предлож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6703"/>
            <a:ext cx="8388422" cy="61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13576" cy="41605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Предложения  для жителей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0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410534" cy="525658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8584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Каждая заявка  имеет свой регистрационный номер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58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выполнении заявки она становится «неактивной»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920880" cy="4950551"/>
          </a:xfrm>
        </p:spPr>
      </p:pic>
    </p:spTree>
    <p:extLst>
      <p:ext uri="{BB962C8B-B14F-4D97-AF65-F5344CB8AC3E}">
        <p14:creationId xmlns:p14="http://schemas.microsoft.com/office/powerpoint/2010/main" val="22920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" y="1412776"/>
            <a:ext cx="8251505" cy="54452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В МБУ «Кризисный  центр» для нужд проживающих на сайте учреждения размещается список потребностей</a:t>
            </a:r>
            <a:endParaRPr lang="ru-RU" sz="2400" dirty="0"/>
          </a:p>
        </p:txBody>
      </p:sp>
      <p:pic>
        <p:nvPicPr>
          <p:cNvPr id="5122" name="Picture 2" descr="C:\Мои документы\КОНКУРСЫ\Конкурс городов 2017\logo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3" y="250455"/>
            <a:ext cx="956219" cy="9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4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17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</TotalTime>
  <Words>125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 Челябинск – Семья и город растём вместе!</vt:lpstr>
      <vt:lpstr>Конкурсное задание № 3 «Семейное подспорье»  </vt:lpstr>
      <vt:lpstr>Создание и размещение в СМИ и иных информационных ресурсах регулярно обновляемый список товаров или услуг, в которых нуждаются семьи с детьми, находящиеся в трудной жизненной ситуации.</vt:lpstr>
      <vt:lpstr>Правила размещения</vt:lpstr>
      <vt:lpstr>Предложения  для жителей</vt:lpstr>
      <vt:lpstr>Каждая заявка  имеет свой регистрационный номер</vt:lpstr>
      <vt:lpstr>При выполнении заявки она становится «неактивной»</vt:lpstr>
      <vt:lpstr>В МБУ «Кризисный  центр» для нужд проживающих на сайте учреждения размещается список потребностей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OtdSem7</dc:creator>
  <cp:lastModifiedBy>OtdSem7</cp:lastModifiedBy>
  <cp:revision>5</cp:revision>
  <dcterms:created xsi:type="dcterms:W3CDTF">2017-09-04T04:01:44Z</dcterms:created>
  <dcterms:modified xsi:type="dcterms:W3CDTF">2017-09-04T06:39:46Z</dcterms:modified>
</cp:coreProperties>
</file>